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notesMasterIdLst>
    <p:notesMasterId r:id="rId18"/>
  </p:notesMasterIdLst>
  <p:sldIdLst>
    <p:sldId id="270" r:id="rId2"/>
    <p:sldId id="256" r:id="rId3"/>
    <p:sldId id="260" r:id="rId4"/>
    <p:sldId id="269" r:id="rId5"/>
    <p:sldId id="259" r:id="rId6"/>
    <p:sldId id="258" r:id="rId7"/>
    <p:sldId id="271" r:id="rId8"/>
    <p:sldId id="272" r:id="rId9"/>
    <p:sldId id="257" r:id="rId10"/>
    <p:sldId id="261" r:id="rId11"/>
    <p:sldId id="267" r:id="rId12"/>
    <p:sldId id="262" r:id="rId13"/>
    <p:sldId id="263" r:id="rId14"/>
    <p:sldId id="264" r:id="rId15"/>
    <p:sldId id="268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3CD67-D372-4162-829B-B0F006F82971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636D2-A1A0-48A4-8153-3B21DFFD8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6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Thêm các animator trên mixamo!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636D2-A1A0-48A4-8153-3B21DFFD86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5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0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8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04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42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48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30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2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01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1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2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9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3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8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03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4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A49CCFD-E44E-4B2A-BE62-60C31E843D3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93D820-4030-47AE-B7D3-50E61AACD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01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5E6E9B-BA68-2A14-77FE-D847E4A2BFB6}"/>
              </a:ext>
            </a:extLst>
          </p:cNvPr>
          <p:cNvSpPr/>
          <p:nvPr/>
        </p:nvSpPr>
        <p:spPr>
          <a:xfrm>
            <a:off x="2061713" y="508958"/>
            <a:ext cx="8091578" cy="56244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E1BE18-6EC0-9FB0-13E8-F63AF6CC6B96}"/>
              </a:ext>
            </a:extLst>
          </p:cNvPr>
          <p:cNvSpPr/>
          <p:nvPr/>
        </p:nvSpPr>
        <p:spPr>
          <a:xfrm>
            <a:off x="3555623" y="1725131"/>
            <a:ext cx="50807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</a:rPr>
              <a:t>FPT Polytechnic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4B1C-877A-0F00-7886-BE844E156A05}"/>
              </a:ext>
            </a:extLst>
          </p:cNvPr>
          <p:cNvSpPr txBox="1"/>
          <p:nvPr/>
        </p:nvSpPr>
        <p:spPr>
          <a:xfrm>
            <a:off x="4861128" y="3212251"/>
            <a:ext cx="2469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2"/>
                </a:solidFill>
              </a:rPr>
              <a:t>Đồ họa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D09AA-5E4D-D4DD-9B1F-4BA909D04B82}"/>
              </a:ext>
            </a:extLst>
          </p:cNvPr>
          <p:cNvSpPr txBox="1"/>
          <p:nvPr/>
        </p:nvSpPr>
        <p:spPr>
          <a:xfrm>
            <a:off x="5302746" y="3797026"/>
            <a:ext cx="1586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“THE BOY”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0A87FE-B8C2-AF21-4A5D-A71B87568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EBB06-0A34-C773-4E5E-5682D0BB22AC}"/>
              </a:ext>
            </a:extLst>
          </p:cNvPr>
          <p:cNvSpPr txBox="1"/>
          <p:nvPr/>
        </p:nvSpPr>
        <p:spPr>
          <a:xfrm>
            <a:off x="5549659" y="4657243"/>
            <a:ext cx="109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Nhóm: 1</a:t>
            </a:r>
          </a:p>
        </p:txBody>
      </p:sp>
    </p:spTree>
    <p:extLst>
      <p:ext uri="{BB962C8B-B14F-4D97-AF65-F5344CB8AC3E}">
        <p14:creationId xmlns:p14="http://schemas.microsoft.com/office/powerpoint/2010/main" val="425755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822F2F2-4ADF-0C73-B579-6FF9BB8B3003}"/>
              </a:ext>
            </a:extLst>
          </p:cNvPr>
          <p:cNvSpPr/>
          <p:nvPr/>
        </p:nvSpPr>
        <p:spPr>
          <a:xfrm>
            <a:off x="0" y="3926077"/>
            <a:ext cx="12192000" cy="17414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F70D5-7217-4E5E-84AE-B8427BB11E65}"/>
              </a:ext>
            </a:extLst>
          </p:cNvPr>
          <p:cNvSpPr/>
          <p:nvPr/>
        </p:nvSpPr>
        <p:spPr>
          <a:xfrm>
            <a:off x="321816" y="704350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55C7A-A220-C892-4DF0-48A0562C3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C5AF36-CBC8-024A-AA6E-4D6FEADEEB41}"/>
              </a:ext>
            </a:extLst>
          </p:cNvPr>
          <p:cNvSpPr/>
          <p:nvPr/>
        </p:nvSpPr>
        <p:spPr>
          <a:xfrm>
            <a:off x="321816" y="1708890"/>
            <a:ext cx="7191792" cy="11343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2D666A-81BC-BFDE-DA55-16D570B0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29" y="4048455"/>
            <a:ext cx="2156243" cy="1426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21FEB2-BC2A-F35D-BF26-97739B609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710" y="4048455"/>
            <a:ext cx="2178261" cy="1470057"/>
          </a:xfrm>
          <a:prstGeom prst="rect">
            <a:avLst/>
          </a:prstGeom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529E004-7B08-DFA1-04DD-3EDC85CF95A4}"/>
              </a:ext>
            </a:extLst>
          </p:cNvPr>
          <p:cNvSpPr/>
          <p:nvPr/>
        </p:nvSpPr>
        <p:spPr>
          <a:xfrm>
            <a:off x="3721353" y="4554500"/>
            <a:ext cx="4727275" cy="484632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 di chuyển</a:t>
            </a:r>
          </a:p>
        </p:txBody>
      </p:sp>
    </p:spTree>
    <p:extLst>
      <p:ext uri="{BB962C8B-B14F-4D97-AF65-F5344CB8AC3E}">
        <p14:creationId xmlns:p14="http://schemas.microsoft.com/office/powerpoint/2010/main" val="111466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02ABF-2E7D-E031-EF51-1FFF37EBC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0C5F74-98A4-FAAB-8B88-09898421A09F}"/>
              </a:ext>
            </a:extLst>
          </p:cNvPr>
          <p:cNvSpPr/>
          <p:nvPr/>
        </p:nvSpPr>
        <p:spPr>
          <a:xfrm>
            <a:off x="0" y="2283940"/>
            <a:ext cx="12132733" cy="4574059"/>
          </a:xfrm>
          <a:prstGeom prst="roundRect">
            <a:avLst>
              <a:gd name="adj" fmla="val 482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75368F-1CF9-2E38-C9C3-2EB4EFA10389}"/>
              </a:ext>
            </a:extLst>
          </p:cNvPr>
          <p:cNvSpPr/>
          <p:nvPr/>
        </p:nvSpPr>
        <p:spPr>
          <a:xfrm>
            <a:off x="5000893" y="641805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GamePlay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134E-C6F9-347E-8783-F41C7649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E60A0C-57C2-0F36-EA3A-5D708C33F12E}"/>
              </a:ext>
            </a:extLst>
          </p:cNvPr>
          <p:cNvSpPr/>
          <p:nvPr/>
        </p:nvSpPr>
        <p:spPr>
          <a:xfrm>
            <a:off x="59267" y="1735300"/>
            <a:ext cx="3158066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CDFFC-45E2-7483-DB82-477FE8269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42" y="2714658"/>
            <a:ext cx="5757334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32AEE7-7733-D3B9-D713-9FDD22254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" y="2714658"/>
            <a:ext cx="5757333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89319-DB7A-0D31-45E3-6C43A17CB56D}"/>
              </a:ext>
            </a:extLst>
          </p:cNvPr>
          <p:cNvSpPr txBox="1"/>
          <p:nvPr/>
        </p:nvSpPr>
        <p:spPr>
          <a:xfrm>
            <a:off x="2428819" y="6101688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2"/>
                </a:solidFill>
              </a:rPr>
              <a:t>MENU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E7404-7DFE-5B8F-02F7-3D426AE66D0D}"/>
              </a:ext>
            </a:extLst>
          </p:cNvPr>
          <p:cNvSpPr txBox="1"/>
          <p:nvPr/>
        </p:nvSpPr>
        <p:spPr>
          <a:xfrm>
            <a:off x="8744956" y="610168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2"/>
                </a:solidFill>
              </a:rPr>
              <a:t>IN GAME</a:t>
            </a:r>
          </a:p>
        </p:txBody>
      </p:sp>
    </p:spTree>
    <p:extLst>
      <p:ext uri="{BB962C8B-B14F-4D97-AF65-F5344CB8AC3E}">
        <p14:creationId xmlns:p14="http://schemas.microsoft.com/office/powerpoint/2010/main" val="144128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122FFE-66D6-1EF7-4804-406CBE550BA5}"/>
              </a:ext>
            </a:extLst>
          </p:cNvPr>
          <p:cNvSpPr/>
          <p:nvPr/>
        </p:nvSpPr>
        <p:spPr>
          <a:xfrm>
            <a:off x="321816" y="704350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</a:rPr>
              <a:t>Tính năng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BEB47E-F513-07BE-70D5-C1C9F223223E}"/>
              </a:ext>
            </a:extLst>
          </p:cNvPr>
          <p:cNvSpPr/>
          <p:nvPr/>
        </p:nvSpPr>
        <p:spPr>
          <a:xfrm>
            <a:off x="321816" y="1639878"/>
            <a:ext cx="7191792" cy="20177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dirty="0">
                <a:latin typeface="+mj-lt"/>
              </a:rPr>
              <a:t>Mỗi đồng xu ăn được sẽ cộng điểm</a:t>
            </a: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>
                <a:latin typeface="+mj-lt"/>
              </a:rPr>
              <a:t>ăn số lượng đồng xu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Arial (Headings)"/>
              </a:rPr>
              <a:t>rải</a:t>
            </a:r>
            <a:r>
              <a:rPr lang="en-US" dirty="0">
                <a:latin typeface="Arial (Headings)"/>
              </a:rPr>
              <a:t> </a:t>
            </a:r>
            <a:r>
              <a:rPr lang="en-US" dirty="0" err="1">
                <a:latin typeface="Arial (Headings)"/>
              </a:rPr>
              <a:t>xung</a:t>
            </a:r>
            <a:r>
              <a:rPr lang="en-US" dirty="0">
                <a:latin typeface="Arial (Headings)"/>
              </a:rPr>
              <a:t> </a:t>
            </a:r>
            <a:r>
              <a:rPr lang="en-US" dirty="0" err="1">
                <a:latin typeface="Arial (Headings)"/>
              </a:rPr>
              <a:t>quanh</a:t>
            </a:r>
            <a:r>
              <a:rPr lang="en-US" dirty="0">
                <a:latin typeface="Arial (Headings)"/>
              </a:rPr>
              <a:t> map</a:t>
            </a:r>
            <a:r>
              <a:rPr lang="vi-VN" dirty="0">
                <a:latin typeface="+mj-lt"/>
              </a:rPr>
              <a:t>, tránh chướng ngại vật, hoàn thành level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đủ</a:t>
            </a:r>
            <a:r>
              <a:rPr lang="en-US" dirty="0">
                <a:latin typeface="+mj-lt"/>
              </a:rPr>
              <a:t> xu </a:t>
            </a:r>
            <a:r>
              <a:rPr lang="en-US" dirty="0" err="1">
                <a:latin typeface="+mj-lt"/>
              </a:rPr>
              <a:t>vào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nhà</a:t>
            </a:r>
            <a:r>
              <a:rPr lang="en-US" dirty="0">
                <a:latin typeface="+mj-lt"/>
              </a:rPr>
              <a:t>. 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53EAB-CEE3-9873-31C6-6FB80120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08" y="4939094"/>
            <a:ext cx="2228745" cy="888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17E36F-9FBE-951F-65BB-F41B8375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18" y="4944458"/>
            <a:ext cx="2452320" cy="8826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80379-2EF2-DD67-CAE0-20EDDBB4D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303" y="5157488"/>
            <a:ext cx="3724824" cy="4512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332CEB-3F3F-C11F-F801-A99BC3380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7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s game coin a good investment?">
            <a:extLst>
              <a:ext uri="{FF2B5EF4-FFF2-40B4-BE49-F238E27FC236}">
                <a16:creationId xmlns:a16="http://schemas.microsoft.com/office/drawing/2014/main" id="{FE791C2B-BC36-4478-7EC0-1E527FE4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74" y="4682822"/>
            <a:ext cx="2113831" cy="126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28371D-FB46-EB75-2D74-4E826A402586}"/>
              </a:ext>
            </a:extLst>
          </p:cNvPr>
          <p:cNvSpPr/>
          <p:nvPr/>
        </p:nvSpPr>
        <p:spPr>
          <a:xfrm>
            <a:off x="321816" y="704350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Tính năng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D80738-3D96-70AB-972F-FD64C9546CB7}"/>
              </a:ext>
            </a:extLst>
          </p:cNvPr>
          <p:cNvSpPr/>
          <p:nvPr/>
        </p:nvSpPr>
        <p:spPr>
          <a:xfrm>
            <a:off x="321816" y="1631251"/>
            <a:ext cx="7191792" cy="22851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vi-VN" b="1" dirty="0">
                <a:solidFill>
                  <a:schemeClr val="bg1"/>
                </a:solidFill>
                <a:latin typeface="+mj-lt"/>
              </a:rPr>
              <a:t>Chướng ngại vật: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các vật cản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như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núi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cây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cối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,…</a:t>
            </a:r>
            <a:endParaRPr lang="en-US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s game coin a good investment?">
            <a:extLst>
              <a:ext uri="{FF2B5EF4-FFF2-40B4-BE49-F238E27FC236}">
                <a16:creationId xmlns:a16="http://schemas.microsoft.com/office/drawing/2014/main" id="{D933FEA7-3BA5-6D48-2B85-50FF7681F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63" y="4682822"/>
            <a:ext cx="2113831" cy="126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Dấu Chữ Thập đỏ - Dấu chữ thập đỏ đậm - CleanPNG / KissPNG">
            <a:extLst>
              <a:ext uri="{FF2B5EF4-FFF2-40B4-BE49-F238E27FC236}">
                <a16:creationId xmlns:a16="http://schemas.microsoft.com/office/drawing/2014/main" id="{1879DB12-F100-73D9-B925-78D0C379FB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22430" cy="26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39CB4-361C-C410-EA7A-292142D8C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50" y="4546420"/>
            <a:ext cx="1425877" cy="1538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7767D1-6C92-4B2B-7AA5-8145690D8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42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C4C647-E0C5-1F35-2A2D-1A35B1833EEF}"/>
              </a:ext>
            </a:extLst>
          </p:cNvPr>
          <p:cNvSpPr/>
          <p:nvPr/>
        </p:nvSpPr>
        <p:spPr>
          <a:xfrm>
            <a:off x="321816" y="704350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Đồ họa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84C021-4020-D00B-BA4E-A5163BE573E0}"/>
              </a:ext>
            </a:extLst>
          </p:cNvPr>
          <p:cNvSpPr/>
          <p:nvPr/>
        </p:nvSpPr>
        <p:spPr>
          <a:xfrm>
            <a:off x="321816" y="1631252"/>
            <a:ext cx="7191792" cy="7237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 cách đồ họa: 3D</a:t>
            </a:r>
          </a:p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hứng: Subway Surfers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65828-F06B-7121-227F-B8F792096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1" y="3726611"/>
            <a:ext cx="2984740" cy="2238555"/>
          </a:xfrm>
          <a:prstGeom prst="rect">
            <a:avLst/>
          </a:prstGeom>
        </p:spPr>
      </p:pic>
      <p:pic>
        <p:nvPicPr>
          <p:cNvPr id="3078" name="Picture 6" descr="Tải xuống APK Subway Surfers City cho Android">
            <a:extLst>
              <a:ext uri="{FF2B5EF4-FFF2-40B4-BE49-F238E27FC236}">
                <a16:creationId xmlns:a16="http://schemas.microsoft.com/office/drawing/2014/main" id="{5288CF2B-E528-4513-C632-B2B209F08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965" y="3726611"/>
            <a:ext cx="1438634" cy="23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905718-DB33-FEE4-37CE-468AEA594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28AF-9C30-6F5B-8F82-9FADCB9BC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C6D92C-78C4-C98E-7E86-1EB027E851EE}"/>
              </a:ext>
            </a:extLst>
          </p:cNvPr>
          <p:cNvSpPr/>
          <p:nvPr/>
        </p:nvSpPr>
        <p:spPr>
          <a:xfrm>
            <a:off x="6171446" y="2364908"/>
            <a:ext cx="4164322" cy="193231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90407A-87DF-4E2E-307D-6FC634F9C3A1}"/>
              </a:ext>
            </a:extLst>
          </p:cNvPr>
          <p:cNvSpPr/>
          <p:nvPr/>
        </p:nvSpPr>
        <p:spPr>
          <a:xfrm>
            <a:off x="983411" y="2364908"/>
            <a:ext cx="4164322" cy="193231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585F19-49E4-C8B3-A822-C4A3329D2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C0367-C623-4D20-8CB6-37E1BC897695}"/>
              </a:ext>
            </a:extLst>
          </p:cNvPr>
          <p:cNvSpPr txBox="1"/>
          <p:nvPr/>
        </p:nvSpPr>
        <p:spPr>
          <a:xfrm>
            <a:off x="1121433" y="2750230"/>
            <a:ext cx="3381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Làm</a:t>
            </a:r>
            <a:r>
              <a:rPr lang="en-US" dirty="0">
                <a:solidFill>
                  <a:schemeClr val="accent2"/>
                </a:solidFill>
              </a:rPr>
              <a:t> game </a:t>
            </a:r>
            <a:r>
              <a:rPr lang="en-US" dirty="0" err="1">
                <a:solidFill>
                  <a:schemeClr val="accent2"/>
                </a:solidFill>
              </a:rPr>
              <a:t>nhanh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Có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nền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tảng</a:t>
            </a:r>
            <a:r>
              <a:rPr lang="en-US" dirty="0">
                <a:solidFill>
                  <a:schemeClr val="accent2"/>
                </a:solidFill>
              </a:rPr>
              <a:t> 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Biết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làm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vài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bối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cảnh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cơ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bản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7D93A-3F53-C27C-7A32-A0657C5D59CB}"/>
              </a:ext>
            </a:extLst>
          </p:cNvPr>
          <p:cNvSpPr txBox="1"/>
          <p:nvPr/>
        </p:nvSpPr>
        <p:spPr>
          <a:xfrm>
            <a:off x="6412984" y="2888729"/>
            <a:ext cx="320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Làm</a:t>
            </a:r>
            <a:r>
              <a:rPr lang="en-US" dirty="0">
                <a:solidFill>
                  <a:schemeClr val="accent2"/>
                </a:solidFill>
              </a:rPr>
              <a:t> model </a:t>
            </a:r>
            <a:r>
              <a:rPr lang="en-US" dirty="0" err="1">
                <a:solidFill>
                  <a:schemeClr val="accent2"/>
                </a:solidFill>
              </a:rPr>
              <a:t>nhân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vật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rất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lâu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Còn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bị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lỗi</a:t>
            </a:r>
            <a:r>
              <a:rPr lang="en-US" dirty="0">
                <a:solidFill>
                  <a:schemeClr val="accent2"/>
                </a:solidFill>
              </a:rPr>
              <a:t> material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03E5EC-5262-DBBE-3A1F-FEDE0D69C0E3}"/>
              </a:ext>
            </a:extLst>
          </p:cNvPr>
          <p:cNvSpPr/>
          <p:nvPr/>
        </p:nvSpPr>
        <p:spPr>
          <a:xfrm>
            <a:off x="2306447" y="1985345"/>
            <a:ext cx="1518249" cy="5003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Thuận lợi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6EC6D-ED67-0444-13BF-CDD28FC49EBB}"/>
              </a:ext>
            </a:extLst>
          </p:cNvPr>
          <p:cNvSpPr/>
          <p:nvPr/>
        </p:nvSpPr>
        <p:spPr>
          <a:xfrm>
            <a:off x="7494482" y="1985345"/>
            <a:ext cx="1518249" cy="5003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Khó khăn</a:t>
            </a:r>
          </a:p>
        </p:txBody>
      </p:sp>
    </p:spTree>
    <p:extLst>
      <p:ext uri="{BB962C8B-B14F-4D97-AF65-F5344CB8AC3E}">
        <p14:creationId xmlns:p14="http://schemas.microsoft.com/office/powerpoint/2010/main" val="166794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7709C-20A1-8C99-6862-AD55723F5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5D3763D-E342-B4E4-7294-CB24D6B4F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2ED308-50E8-E323-12D3-4F33AD63D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4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CACD00-F6CD-0456-05CA-F4D799302D82}"/>
              </a:ext>
            </a:extLst>
          </p:cNvPr>
          <p:cNvSpPr/>
          <p:nvPr/>
        </p:nvSpPr>
        <p:spPr>
          <a:xfrm>
            <a:off x="0" y="1967156"/>
            <a:ext cx="8376249" cy="4510528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AD3498-1AF9-0AC2-37D4-15C536DEEB27}"/>
              </a:ext>
            </a:extLst>
          </p:cNvPr>
          <p:cNvSpPr/>
          <p:nvPr/>
        </p:nvSpPr>
        <p:spPr>
          <a:xfrm>
            <a:off x="5500911" y="2674521"/>
            <a:ext cx="2225615" cy="325215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ECB31C-E5A9-7871-3568-D609042C2040}"/>
              </a:ext>
            </a:extLst>
          </p:cNvPr>
          <p:cNvSpPr/>
          <p:nvPr/>
        </p:nvSpPr>
        <p:spPr>
          <a:xfrm>
            <a:off x="2940431" y="2682142"/>
            <a:ext cx="2338912" cy="325215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A9B6E8-C319-5B7E-DB44-18E7349C848A}"/>
              </a:ext>
            </a:extLst>
          </p:cNvPr>
          <p:cNvSpPr/>
          <p:nvPr/>
        </p:nvSpPr>
        <p:spPr>
          <a:xfrm>
            <a:off x="504871" y="2674521"/>
            <a:ext cx="2225615" cy="325215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BB15A-A9AC-F0CD-03E7-97B4CCDA3998}"/>
              </a:ext>
            </a:extLst>
          </p:cNvPr>
          <p:cNvSpPr/>
          <p:nvPr/>
        </p:nvSpPr>
        <p:spPr>
          <a:xfrm>
            <a:off x="0" y="0"/>
            <a:ext cx="12192000" cy="1427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B247E-C9E3-3939-2D39-68942AFCE3E0}"/>
              </a:ext>
            </a:extLst>
          </p:cNvPr>
          <p:cNvSpPr txBox="1"/>
          <p:nvPr/>
        </p:nvSpPr>
        <p:spPr>
          <a:xfrm>
            <a:off x="4767238" y="539496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6BFBCE-C69B-91A3-64EF-92DB5982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3" b="12413"/>
          <a:stretch/>
        </p:blipFill>
        <p:spPr bwMode="auto">
          <a:xfrm>
            <a:off x="1050486" y="3021251"/>
            <a:ext cx="1032061" cy="103206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DEEC5D17-44C5-DB5C-FB34-045047C1F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3599670" y="3023668"/>
            <a:ext cx="1032061" cy="103206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Hình ảnh 15">
            <a:extLst>
              <a:ext uri="{FF2B5EF4-FFF2-40B4-BE49-F238E27FC236}">
                <a16:creationId xmlns:a16="http://schemas.microsoft.com/office/drawing/2014/main" id="{DFA00DF3-D83C-6C5B-F12C-D801A06B86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067116" y="2996045"/>
            <a:ext cx="1032061" cy="1032061"/>
          </a:xfrm>
          <a:prstGeom prst="round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580F75-E40A-9285-140B-4E89D1C7D25C}"/>
              </a:ext>
            </a:extLst>
          </p:cNvPr>
          <p:cNvSpPr txBox="1"/>
          <p:nvPr/>
        </p:nvSpPr>
        <p:spPr>
          <a:xfrm>
            <a:off x="5710856" y="5150975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hoàng phúc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3FAE7-8C05-C862-C415-58B3B16D8C28}"/>
              </a:ext>
            </a:extLst>
          </p:cNvPr>
          <p:cNvSpPr txBox="1"/>
          <p:nvPr/>
        </p:nvSpPr>
        <p:spPr>
          <a:xfrm>
            <a:off x="524083" y="5243640"/>
            <a:ext cx="20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Văn Đỗ Hải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21107-C3E5-874D-F1B9-12BDBB786369}"/>
              </a:ext>
            </a:extLst>
          </p:cNvPr>
          <p:cNvSpPr txBox="1"/>
          <p:nvPr/>
        </p:nvSpPr>
        <p:spPr>
          <a:xfrm>
            <a:off x="2932202" y="5186148"/>
            <a:ext cx="2366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Võ Minh Quân</a:t>
            </a:r>
          </a:p>
        </p:txBody>
      </p:sp>
      <p:pic>
        <p:nvPicPr>
          <p:cNvPr id="20" name="Picture 24">
            <a:extLst>
              <a:ext uri="{FF2B5EF4-FFF2-40B4-BE49-F238E27FC236}">
                <a16:creationId xmlns:a16="http://schemas.microsoft.com/office/drawing/2014/main" id="{CED226B2-EFF8-B77A-8A49-0D95B7A9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3" r="19197"/>
          <a:stretch>
            <a:fillRect/>
          </a:stretch>
        </p:blipFill>
        <p:spPr bwMode="auto">
          <a:xfrm>
            <a:off x="9914429" y="2761914"/>
            <a:ext cx="1095832" cy="973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B3AF9F-4B64-3E73-1BD8-FECBDB189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515" y="4392538"/>
            <a:ext cx="1427660" cy="14276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BD193E-6B76-8358-3795-674E278E0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8A75BB-5817-E1C4-0318-334180105104}"/>
              </a:ext>
            </a:extLst>
          </p:cNvPr>
          <p:cNvSpPr/>
          <p:nvPr/>
        </p:nvSpPr>
        <p:spPr>
          <a:xfrm>
            <a:off x="181155" y="1733909"/>
            <a:ext cx="1250830" cy="4011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Nhóm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EFA17-4AEC-1481-6039-65721BB15C24}"/>
              </a:ext>
            </a:extLst>
          </p:cNvPr>
          <p:cNvSpPr/>
          <p:nvPr/>
        </p:nvSpPr>
        <p:spPr>
          <a:xfrm>
            <a:off x="8597817" y="1967156"/>
            <a:ext cx="3594183" cy="4510528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6B670C-CE03-76BD-66B0-242E4FEEDE0E}"/>
              </a:ext>
            </a:extLst>
          </p:cNvPr>
          <p:cNvSpPr/>
          <p:nvPr/>
        </p:nvSpPr>
        <p:spPr>
          <a:xfrm>
            <a:off x="9710352" y="1766598"/>
            <a:ext cx="1503987" cy="40111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Phần mềm</a:t>
            </a:r>
          </a:p>
        </p:txBody>
      </p:sp>
    </p:spTree>
    <p:extLst>
      <p:ext uri="{BB962C8B-B14F-4D97-AF65-F5344CB8AC3E}">
        <p14:creationId xmlns:p14="http://schemas.microsoft.com/office/powerpoint/2010/main" val="63445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11ADF5-FFFA-6BCA-BF31-6BE25EC3D16B}"/>
              </a:ext>
            </a:extLst>
          </p:cNvPr>
          <p:cNvSpPr/>
          <p:nvPr/>
        </p:nvSpPr>
        <p:spPr>
          <a:xfrm>
            <a:off x="0" y="3993724"/>
            <a:ext cx="12192000" cy="28642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A38354-AD62-8AC1-B710-12FB5402B52D}"/>
              </a:ext>
            </a:extLst>
          </p:cNvPr>
          <p:cNvSpPr/>
          <p:nvPr/>
        </p:nvSpPr>
        <p:spPr>
          <a:xfrm>
            <a:off x="321816" y="704350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tưởng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43478-FF5E-8EAA-C183-A61AE5940D87}"/>
              </a:ext>
            </a:extLst>
          </p:cNvPr>
          <p:cNvSpPr txBox="1"/>
          <p:nvPr/>
        </p:nvSpPr>
        <p:spPr>
          <a:xfrm>
            <a:off x="321816" y="2255504"/>
            <a:ext cx="7527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050" name="Picture 2" descr="Game Đào Vàng: Trò chơi kinh điển tuổi thơ">
            <a:extLst>
              <a:ext uri="{FF2B5EF4-FFF2-40B4-BE49-F238E27FC236}">
                <a16:creationId xmlns:a16="http://schemas.microsoft.com/office/drawing/2014/main" id="{9A064928-5E1C-6E25-78D2-0FF60B49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16" y="4382219"/>
            <a:ext cx="3066690" cy="2044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🚆🌈 Plongée dans les Couleurs : Dunker au Coeur de la Série Animée Subway  Surfers ! 🎨">
            <a:extLst>
              <a:ext uri="{FF2B5EF4-FFF2-40B4-BE49-F238E27FC236}">
                <a16:creationId xmlns:a16="http://schemas.microsoft.com/office/drawing/2014/main" id="{AC5926D3-10DF-9255-F565-804152A1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03" y="4382219"/>
            <a:ext cx="3634595" cy="2044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Bus Rush - Ứng dụng trên Google Play">
            <a:extLst>
              <a:ext uri="{FF2B5EF4-FFF2-40B4-BE49-F238E27FC236}">
                <a16:creationId xmlns:a16="http://schemas.microsoft.com/office/drawing/2014/main" id="{0BE44AF5-3493-D754-B28E-B616F33B6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96" y="4382218"/>
            <a:ext cx="2436723" cy="2044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EF2DAE-6F51-A6EC-F44E-553F2A86E242}"/>
              </a:ext>
            </a:extLst>
          </p:cNvPr>
          <p:cNvSpPr/>
          <p:nvPr/>
        </p:nvSpPr>
        <p:spPr>
          <a:xfrm>
            <a:off x="713871" y="3806100"/>
            <a:ext cx="1406104" cy="3752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 họa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D30C4-1AFE-1388-05BE-76107F189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75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FE58-4E6D-587E-9B07-5E78134B1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570E51-03AF-7CA9-5D11-E602B9BA2C6F}"/>
              </a:ext>
            </a:extLst>
          </p:cNvPr>
          <p:cNvSpPr/>
          <p:nvPr/>
        </p:nvSpPr>
        <p:spPr>
          <a:xfrm>
            <a:off x="5000893" y="759727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5A444-5921-2B36-A01B-A830D760565E}"/>
              </a:ext>
            </a:extLst>
          </p:cNvPr>
          <p:cNvSpPr txBox="1"/>
          <p:nvPr/>
        </p:nvSpPr>
        <p:spPr>
          <a:xfrm>
            <a:off x="321816" y="2255504"/>
            <a:ext cx="7657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vườn.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54EA90-782E-B876-B602-EFA367BB8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0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EFF823-7A4E-9DF2-084C-33F2ED40B740}"/>
              </a:ext>
            </a:extLst>
          </p:cNvPr>
          <p:cNvSpPr/>
          <p:nvPr/>
        </p:nvSpPr>
        <p:spPr>
          <a:xfrm>
            <a:off x="0" y="2059556"/>
            <a:ext cx="8798943" cy="4798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5BEF32-5A31-5A20-65F3-D2632C9250A9}"/>
              </a:ext>
            </a:extLst>
          </p:cNvPr>
          <p:cNvSpPr/>
          <p:nvPr/>
        </p:nvSpPr>
        <p:spPr>
          <a:xfrm>
            <a:off x="198407" y="1815860"/>
            <a:ext cx="1733909" cy="4873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Bối cảnh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DEB29-E10D-9E6E-49BA-38548AC9E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CC49E-D431-1127-7962-A051CB11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16" y="2711929"/>
            <a:ext cx="6211018" cy="3493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77A88D-4BAF-1BC6-2602-5F5FCDAB5532}"/>
              </a:ext>
            </a:extLst>
          </p:cNvPr>
          <p:cNvSpPr/>
          <p:nvPr/>
        </p:nvSpPr>
        <p:spPr>
          <a:xfrm>
            <a:off x="8798942" y="2061713"/>
            <a:ext cx="3393058" cy="479628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1B4494-B1D7-7167-D8F3-CED8FFD2CA7B}"/>
              </a:ext>
            </a:extLst>
          </p:cNvPr>
          <p:cNvSpPr/>
          <p:nvPr/>
        </p:nvSpPr>
        <p:spPr>
          <a:xfrm>
            <a:off x="321816" y="704350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3D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A7A4E7-C19E-2D2E-F194-5B4E0410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885" y="2303252"/>
            <a:ext cx="3091132" cy="1738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AEED83-B4FF-2E29-98D3-7BDCCC5F6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356" y="4042014"/>
            <a:ext cx="3436189" cy="19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3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8BE19D-8AB3-C791-A037-343775EDAD35}"/>
              </a:ext>
            </a:extLst>
          </p:cNvPr>
          <p:cNvSpPr/>
          <p:nvPr/>
        </p:nvSpPr>
        <p:spPr>
          <a:xfrm>
            <a:off x="0" y="2059556"/>
            <a:ext cx="8643668" cy="4798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1E9FB9-EC4D-94E4-317B-948FC1858EFB}"/>
              </a:ext>
            </a:extLst>
          </p:cNvPr>
          <p:cNvSpPr/>
          <p:nvPr/>
        </p:nvSpPr>
        <p:spPr>
          <a:xfrm>
            <a:off x="198407" y="1815860"/>
            <a:ext cx="1733909" cy="4873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 vật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57BCC-1E65-423A-2365-2FA37CB94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B9308A-D772-115B-D776-A7B3AEC38465}"/>
              </a:ext>
            </a:extLst>
          </p:cNvPr>
          <p:cNvSpPr/>
          <p:nvPr/>
        </p:nvSpPr>
        <p:spPr>
          <a:xfrm>
            <a:off x="8643668" y="2059556"/>
            <a:ext cx="3548332" cy="479844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6A00D-EAB3-7798-E490-EC3C9D3119E9}"/>
              </a:ext>
            </a:extLst>
          </p:cNvPr>
          <p:cNvSpPr/>
          <p:nvPr/>
        </p:nvSpPr>
        <p:spPr>
          <a:xfrm>
            <a:off x="321816" y="704350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3D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FE41B-E947-5C78-FA1C-51BAB5CF7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16" y="2522830"/>
            <a:ext cx="3556634" cy="2015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3B78CC-86A4-A1AA-D3AB-7B351D2D9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742" y="2522830"/>
            <a:ext cx="3556633" cy="2016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67313-F7D2-FFC9-0209-90336E6FF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593" y="4537897"/>
            <a:ext cx="3556632" cy="2000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9E8ED-E1A6-600F-75ED-D90BA2531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2" y="4757474"/>
            <a:ext cx="3031067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AE285-22B7-32FB-1C0F-2FF42CA53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5E5580-02F9-A8E7-D81B-024E1933C7A0}"/>
              </a:ext>
            </a:extLst>
          </p:cNvPr>
          <p:cNvSpPr/>
          <p:nvPr/>
        </p:nvSpPr>
        <p:spPr>
          <a:xfrm>
            <a:off x="0" y="2059556"/>
            <a:ext cx="8643668" cy="4798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CD42D2-A15F-67F7-C4D8-C210C5BA2ED1}"/>
              </a:ext>
            </a:extLst>
          </p:cNvPr>
          <p:cNvSpPr/>
          <p:nvPr/>
        </p:nvSpPr>
        <p:spPr>
          <a:xfrm>
            <a:off x="198407" y="1815860"/>
            <a:ext cx="1733909" cy="4873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6EDE5-B36C-7AB7-81EF-A50D1BA80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925EDF-B02F-0C0D-68D5-656017418044}"/>
              </a:ext>
            </a:extLst>
          </p:cNvPr>
          <p:cNvSpPr/>
          <p:nvPr/>
        </p:nvSpPr>
        <p:spPr>
          <a:xfrm>
            <a:off x="8643668" y="2059556"/>
            <a:ext cx="3548332" cy="479844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57014-53ED-ECA7-0E9E-BF026813E97F}"/>
              </a:ext>
            </a:extLst>
          </p:cNvPr>
          <p:cNvSpPr/>
          <p:nvPr/>
        </p:nvSpPr>
        <p:spPr>
          <a:xfrm>
            <a:off x="321816" y="704350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3D</a:t>
            </a:r>
          </a:p>
        </p:txBody>
      </p:sp>
    </p:spTree>
    <p:extLst>
      <p:ext uri="{BB962C8B-B14F-4D97-AF65-F5344CB8AC3E}">
        <p14:creationId xmlns:p14="http://schemas.microsoft.com/office/powerpoint/2010/main" val="368320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26AF4D-03C4-A19F-4410-68EF5370CC91}"/>
              </a:ext>
            </a:extLst>
          </p:cNvPr>
          <p:cNvSpPr/>
          <p:nvPr/>
        </p:nvSpPr>
        <p:spPr>
          <a:xfrm>
            <a:off x="321815" y="704350"/>
            <a:ext cx="2438637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9264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DD581B-5EEA-0481-DEDE-32F5E79A6390}"/>
              </a:ext>
            </a:extLst>
          </p:cNvPr>
          <p:cNvSpPr/>
          <p:nvPr/>
        </p:nvSpPr>
        <p:spPr>
          <a:xfrm>
            <a:off x="0" y="2929128"/>
            <a:ext cx="12192000" cy="39288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F9065-E430-4A91-D56A-9B5713B68F2A}"/>
              </a:ext>
            </a:extLst>
          </p:cNvPr>
          <p:cNvSpPr/>
          <p:nvPr/>
        </p:nvSpPr>
        <p:spPr>
          <a:xfrm>
            <a:off x="321816" y="704350"/>
            <a:ext cx="2190214" cy="5486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F5FD29-09F0-3EB6-4A9D-550B036841EF}"/>
              </a:ext>
            </a:extLst>
          </p:cNvPr>
          <p:cNvSpPr/>
          <p:nvPr/>
        </p:nvSpPr>
        <p:spPr>
          <a:xfrm>
            <a:off x="2320006" y="4099060"/>
            <a:ext cx="2029141" cy="7299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chuyển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687410-8D7D-AA6D-C024-5C10301E69EE}"/>
              </a:ext>
            </a:extLst>
          </p:cNvPr>
          <p:cNvSpPr/>
          <p:nvPr/>
        </p:nvSpPr>
        <p:spPr>
          <a:xfrm>
            <a:off x="5154645" y="4096012"/>
            <a:ext cx="2029141" cy="7299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 đồng xu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F0A0F1-F3CE-B23A-5E2F-F93EDAE76D2B}"/>
              </a:ext>
            </a:extLst>
          </p:cNvPr>
          <p:cNvSpPr/>
          <p:nvPr/>
        </p:nvSpPr>
        <p:spPr>
          <a:xfrm>
            <a:off x="7989284" y="4096012"/>
            <a:ext cx="2029141" cy="7299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Chiến thắng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64712-C220-0CCB-D4AC-F225E417351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349147" y="4461010"/>
            <a:ext cx="805498" cy="3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AA577B-B015-C45A-1C3C-B5C089FE517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183786" y="4461010"/>
            <a:ext cx="8054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6218FBB-6B0B-63DB-774C-FF8B8910BA91}"/>
              </a:ext>
            </a:extLst>
          </p:cNvPr>
          <p:cNvSpPr/>
          <p:nvPr/>
        </p:nvSpPr>
        <p:spPr>
          <a:xfrm>
            <a:off x="2512030" y="2023253"/>
            <a:ext cx="7168894" cy="9918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 loại game: casual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 chơi được chạy trên nền tảng 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chơi: Điều khiển nhân vật ăn đồng xu để chiến thắng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69829E-77F1-CEEC-69EC-7D0057318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439"/>
            <a:ext cx="1738407" cy="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92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841</TotalTime>
  <Words>309</Words>
  <Application>Microsoft Office PowerPoint</Application>
  <PresentationFormat>Widescreen</PresentationFormat>
  <Paragraphs>59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(Headings)</vt:lpstr>
      <vt:lpstr>Calibri</vt:lpstr>
      <vt:lpstr>Calisto MT</vt:lpstr>
      <vt:lpstr>Courier New</vt:lpstr>
      <vt:lpstr>Times New Roman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</dc:creator>
  <cp:lastModifiedBy>as</cp:lastModifiedBy>
  <cp:revision>15</cp:revision>
  <dcterms:created xsi:type="dcterms:W3CDTF">2024-11-15T20:18:30Z</dcterms:created>
  <dcterms:modified xsi:type="dcterms:W3CDTF">2024-12-05T00:00:03Z</dcterms:modified>
</cp:coreProperties>
</file>